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562" y="48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2F81A-257A-43B8-9547-7C389B190F51}" type="datetimeFigureOut">
              <a:rPr lang="fi-FI" smtClean="0"/>
              <a:t>19.8.2020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BB33A-F441-4603-8FB8-EA05B4A276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36969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2F81A-257A-43B8-9547-7C389B190F51}" type="datetimeFigureOut">
              <a:rPr lang="fi-FI" smtClean="0"/>
              <a:t>19.8.2020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BB33A-F441-4603-8FB8-EA05B4A276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96390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2F81A-257A-43B8-9547-7C389B190F51}" type="datetimeFigureOut">
              <a:rPr lang="fi-FI" smtClean="0"/>
              <a:t>19.8.2020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BB33A-F441-4603-8FB8-EA05B4A276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00300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2F81A-257A-43B8-9547-7C389B190F51}" type="datetimeFigureOut">
              <a:rPr lang="fi-FI" smtClean="0"/>
              <a:t>19.8.2020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BB33A-F441-4603-8FB8-EA05B4A276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2474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2F81A-257A-43B8-9547-7C389B190F51}" type="datetimeFigureOut">
              <a:rPr lang="fi-FI" smtClean="0"/>
              <a:t>19.8.2020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BB33A-F441-4603-8FB8-EA05B4A276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98591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2F81A-257A-43B8-9547-7C389B190F51}" type="datetimeFigureOut">
              <a:rPr lang="fi-FI" smtClean="0"/>
              <a:t>19.8.2020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BB33A-F441-4603-8FB8-EA05B4A276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06896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2F81A-257A-43B8-9547-7C389B190F51}" type="datetimeFigureOut">
              <a:rPr lang="fi-FI" smtClean="0"/>
              <a:t>19.8.2020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BB33A-F441-4603-8FB8-EA05B4A276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58842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2F81A-257A-43B8-9547-7C389B190F51}" type="datetimeFigureOut">
              <a:rPr lang="fi-FI" smtClean="0"/>
              <a:t>19.8.2020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BB33A-F441-4603-8FB8-EA05B4A276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8350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2F81A-257A-43B8-9547-7C389B190F51}" type="datetimeFigureOut">
              <a:rPr lang="fi-FI" smtClean="0"/>
              <a:t>19.8.2020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BB33A-F441-4603-8FB8-EA05B4A276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91070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2F81A-257A-43B8-9547-7C389B190F51}" type="datetimeFigureOut">
              <a:rPr lang="fi-FI" smtClean="0"/>
              <a:t>19.8.2020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BB33A-F441-4603-8FB8-EA05B4A276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71345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2F81A-257A-43B8-9547-7C389B190F51}" type="datetimeFigureOut">
              <a:rPr lang="fi-FI" smtClean="0"/>
              <a:t>19.8.2020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EBB33A-F441-4603-8FB8-EA05B4A276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50467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A2F81A-257A-43B8-9547-7C389B190F51}" type="datetimeFigureOut">
              <a:rPr lang="fi-FI" smtClean="0"/>
              <a:t>19.8.2020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BB33A-F441-4603-8FB8-EA05B4A276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80721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416859" y="1062318"/>
            <a:ext cx="11403106" cy="5795682"/>
          </a:xfrm>
        </p:spPr>
        <p:txBody>
          <a:bodyPr>
            <a:normAutofit lnSpcReduction="10000"/>
          </a:bodyPr>
          <a:lstStyle/>
          <a:p>
            <a:pPr algn="l"/>
            <a:endParaRPr lang="fi-FI" sz="800" b="1" dirty="0"/>
          </a:p>
          <a:p>
            <a:pPr algn="l"/>
            <a:r>
              <a:rPr lang="fi-FI" b="1" dirty="0" err="1"/>
              <a:t>HaHe</a:t>
            </a:r>
            <a:r>
              <a:rPr lang="fi-FI" b="1" dirty="0"/>
              <a:t>-lentopallotyttöjen tarjoamat yhteistyömahdollisuudet yrityksille (295€)</a:t>
            </a:r>
          </a:p>
          <a:p>
            <a:pPr marL="800100" lvl="1" indent="-342900" algn="l">
              <a:buFontTx/>
              <a:buChar char="-"/>
            </a:pPr>
            <a:r>
              <a:rPr lang="fi-FI" b="1" dirty="0"/>
              <a:t>Pidetään esillä </a:t>
            </a:r>
            <a:r>
              <a:rPr lang="fi-FI" b="1" dirty="0" err="1"/>
              <a:t>Hahen</a:t>
            </a:r>
            <a:r>
              <a:rPr lang="fi-FI" b="1" dirty="0"/>
              <a:t> lentistyttöjen kotipeleissä julistetta, jossa yhteistyökumppanin nimi/logo ja nettisivun osoite. Näitä julisteita esillä myös joukkuekuvissa ja muissa julkaisuissa, joita päivitetään joukkueen </a:t>
            </a:r>
            <a:r>
              <a:rPr lang="fi-FI" b="1" dirty="0" err="1"/>
              <a:t>instragrammiin</a:t>
            </a:r>
            <a:r>
              <a:rPr lang="fi-FI" b="1" dirty="0"/>
              <a:t> koko kauden ajan.</a:t>
            </a:r>
          </a:p>
          <a:p>
            <a:pPr lvl="1" algn="l"/>
            <a:endParaRPr lang="fi-FI" sz="800" b="1" dirty="0"/>
          </a:p>
          <a:p>
            <a:pPr marL="800100" lvl="1" indent="-342900" algn="l">
              <a:buFontTx/>
              <a:buChar char="-"/>
            </a:pPr>
            <a:r>
              <a:rPr lang="fi-FI" b="1" dirty="0"/>
              <a:t>Suunnitellaan ja painetaan suorakirje, sisältäen ”kuponkimaiset” mainokset alueen yrityksiltä, jotka ovat halunneet lähteä </a:t>
            </a:r>
            <a:r>
              <a:rPr lang="fi-FI" b="1" dirty="0" err="1"/>
              <a:t>HaHe</a:t>
            </a:r>
            <a:r>
              <a:rPr lang="fi-FI" b="1" dirty="0"/>
              <a:t>-lentistyttöjen yhteistyökumppaniksi. Jaetaan suorakirje lokakuussa 2020 tuhansiin haukiputaalaisiin/kellolaisiin kotitalouksiin omana erillisjakelunaan.</a:t>
            </a:r>
          </a:p>
          <a:p>
            <a:pPr lvl="1" algn="l"/>
            <a:endParaRPr lang="fi-FI" sz="800" b="1" dirty="0"/>
          </a:p>
          <a:p>
            <a:pPr marL="800100" lvl="1" indent="-342900" algn="l">
              <a:buFontTx/>
              <a:buChar char="-"/>
            </a:pPr>
            <a:r>
              <a:rPr lang="fi-FI" b="1" dirty="0"/>
              <a:t>Järjestetään loka-maaliskuussa kuukausittain joukkueen </a:t>
            </a:r>
            <a:r>
              <a:rPr lang="fi-FI" b="1" dirty="0" err="1"/>
              <a:t>instagrammissa</a:t>
            </a:r>
            <a:r>
              <a:rPr lang="fi-FI" b="1" dirty="0"/>
              <a:t> tuotekori-arpajaiset, johon pääsee osallistumaan ratkaisemalla numerosarja &gt; ratkaisua varten osallistujat etsivät vastauksia yhteistyökumppaneiden nettisivuilta. &gt; saadaan asiakkaita yhteistyöyritysten nettisivuille</a:t>
            </a:r>
          </a:p>
          <a:p>
            <a:pPr marL="800100" lvl="1" indent="-342900" algn="l">
              <a:buFontTx/>
              <a:buChar char="-"/>
            </a:pPr>
            <a:endParaRPr lang="fi-FI" sz="800" b="1" dirty="0"/>
          </a:p>
          <a:p>
            <a:pPr marL="800100" lvl="1" indent="-342900" algn="l">
              <a:buFontTx/>
              <a:buChar char="-"/>
            </a:pPr>
            <a:r>
              <a:rPr lang="fi-FI" b="1" dirty="0"/>
              <a:t>Näihin tuotekori-arpajaisiin pääsee osallistumaan myös Rantapohja-lehden kautta, johon tulee myös ohjeistukset ja puhelinnumero, johon vastaukset voi lähettää</a:t>
            </a:r>
          </a:p>
          <a:p>
            <a:pPr lvl="1" algn="l"/>
            <a:endParaRPr lang="fi-FI" sz="800" b="1" dirty="0"/>
          </a:p>
          <a:p>
            <a:pPr marL="800100" lvl="1" indent="-342900" algn="l">
              <a:buFontTx/>
              <a:buChar char="-"/>
            </a:pPr>
            <a:r>
              <a:rPr lang="fi-FI" b="1" u="sng" dirty="0"/>
              <a:t>595€</a:t>
            </a:r>
            <a:r>
              <a:rPr lang="fi-FI" b="1" dirty="0"/>
              <a:t> yhteistyökumppanuudessa edellisten lisäksi: </a:t>
            </a:r>
            <a:r>
              <a:rPr lang="fi-FI" b="1" dirty="0" err="1"/>
              <a:t>HaHe</a:t>
            </a:r>
            <a:r>
              <a:rPr lang="fi-FI" b="1" dirty="0"/>
              <a:t>-lentistytöt tekevät sovittuna aikana yritysvierailun yritykseen X. Tarkoituksena tehdä </a:t>
            </a:r>
            <a:r>
              <a:rPr lang="fi-FI" b="1" dirty="0" err="1"/>
              <a:t>promomainen</a:t>
            </a:r>
            <a:r>
              <a:rPr lang="fi-FI" b="1" dirty="0"/>
              <a:t> juttukokonaisuus yrityksestä X Rantapohja-lehteen ja sen digiversioon. Samaa juttusisältöä tuotetaan myös </a:t>
            </a:r>
            <a:r>
              <a:rPr lang="fi-FI" b="1" dirty="0" err="1"/>
              <a:t>HaHe-lentistyttöjen</a:t>
            </a:r>
            <a:r>
              <a:rPr lang="fi-FI" b="1" dirty="0"/>
              <a:t> </a:t>
            </a:r>
            <a:r>
              <a:rPr lang="fi-FI" b="1" dirty="0" err="1"/>
              <a:t>instagrammiin</a:t>
            </a:r>
            <a:r>
              <a:rPr lang="fi-FI" b="1" dirty="0"/>
              <a:t>. Yritys saa myös oman kummipelaajan, jonka avulla yritys saa lisänäkyvyyttä.</a:t>
            </a:r>
          </a:p>
          <a:p>
            <a:pPr marL="800100" lvl="1" indent="-342900" algn="l">
              <a:buFontTx/>
              <a:buChar char="-"/>
            </a:pPr>
            <a:endParaRPr lang="fi-FI" b="1" dirty="0"/>
          </a:p>
          <a:p>
            <a:pPr marL="800100" lvl="1" indent="-342900" algn="l">
              <a:buFontTx/>
              <a:buChar char="-"/>
            </a:pPr>
            <a:endParaRPr lang="fi-FI" b="1" dirty="0"/>
          </a:p>
          <a:p>
            <a:pPr lvl="0"/>
            <a:endParaRPr lang="fi-FI" sz="2400" b="1" dirty="0"/>
          </a:p>
          <a:p>
            <a:pPr algn="l"/>
            <a:endParaRPr lang="fi-FI" b="1" dirty="0"/>
          </a:p>
          <a:p>
            <a:pPr algn="l"/>
            <a:endParaRPr lang="fi-FI" b="1" dirty="0"/>
          </a:p>
        </p:txBody>
      </p:sp>
      <p:sp>
        <p:nvSpPr>
          <p:cNvPr id="4" name="Otsikko 1"/>
          <p:cNvSpPr>
            <a:spLocks noGrp="1"/>
          </p:cNvSpPr>
          <p:nvPr>
            <p:ph type="ctrTitle"/>
          </p:nvPr>
        </p:nvSpPr>
        <p:spPr>
          <a:xfrm>
            <a:off x="712788" y="476250"/>
            <a:ext cx="10864850" cy="411163"/>
          </a:xfrm>
        </p:spPr>
        <p:txBody>
          <a:bodyPr>
            <a:noAutofit/>
          </a:bodyPr>
          <a:lstStyle/>
          <a:p>
            <a:r>
              <a:rPr lang="fi-FI" sz="4000" b="1" u="sng" dirty="0" err="1">
                <a:solidFill>
                  <a:srgbClr val="FF0000"/>
                </a:solidFill>
                <a:latin typeface="+mn-lt"/>
              </a:rPr>
              <a:t>HaHe</a:t>
            </a:r>
            <a:r>
              <a:rPr lang="fi-FI" sz="4000" b="1" u="sng" dirty="0">
                <a:solidFill>
                  <a:srgbClr val="FF0000"/>
                </a:solidFill>
                <a:latin typeface="+mn-lt"/>
              </a:rPr>
              <a:t> B-tytöt, A-tytöt, Naisten 2-sarja 2020 - 2021</a:t>
            </a:r>
          </a:p>
        </p:txBody>
      </p:sp>
    </p:spTree>
    <p:extLst>
      <p:ext uri="{BB962C8B-B14F-4D97-AF65-F5344CB8AC3E}">
        <p14:creationId xmlns:p14="http://schemas.microsoft.com/office/powerpoint/2010/main" val="24909931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172</Words>
  <Application>Microsoft Office PowerPoint</Application>
  <PresentationFormat>Laajakuva</PresentationFormat>
  <Paragraphs>15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HaHe B-tytöt, A-tytöt, Naisten 2-sarja 2020 - 2021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HaHe B-tytöt, A-tytöt, Naisten 2-sarja 2020 - 2021</dc:title>
  <dc:creator>Microsoft-tili</dc:creator>
  <cp:lastModifiedBy>Minna Jaukkuri</cp:lastModifiedBy>
  <cp:revision>38</cp:revision>
  <dcterms:created xsi:type="dcterms:W3CDTF">2020-07-24T14:17:45Z</dcterms:created>
  <dcterms:modified xsi:type="dcterms:W3CDTF">2020-08-19T18:21:04Z</dcterms:modified>
</cp:coreProperties>
</file>